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5" r:id="rId2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0" Type="http://schemas.openxmlformats.org/officeDocument/2006/relationships/slide" Target="slides/slide1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3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Google Shape;5134;p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5" name="Google Shape;5135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9.png"/><Relationship Id="rId4" Type="http://schemas.openxmlformats.org/officeDocument/2006/relationships/image" Target="../media/image224.png"/></Relationships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7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did they live? 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38" name="Google Shape;5138;p716"/>
          <p:cNvSpPr txBox="1"/>
          <p:nvPr>
            <p:ph idx="1" type="body"/>
          </p:nvPr>
        </p:nvSpPr>
        <p:spPr>
          <a:xfrm>
            <a:off x="164675" y="950125"/>
            <a:ext cx="45918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Most miners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lived in tents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and cooked their food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Meals were usually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beans, bacon or local game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cooked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Heavy rain and snow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during the winter months made for very difficult living and mining conditions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Sickness and colds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were common from sleeping on cold, damp ground.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39" name="Google Shape;5139;p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500" y="809425"/>
            <a:ext cx="2618825" cy="15922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0" name="Google Shape;5140;p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425" y="2623675"/>
            <a:ext cx="3174501" cy="2080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